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CDD04-6D7D-B2BC-A0C0-A7525106A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F64A8-C44B-AB92-56E3-1DA974414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BD421-D4E4-DD32-9F8C-C86E6645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FC76B-7D47-0137-502E-74BAC4754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008E4-B482-A4D8-4F89-867E9FB7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4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A3DC5-7BC4-3B5B-34B2-FED0F2BA7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B50F9-F254-E003-831D-8B73E0B09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4B026-D3CB-41D1-5673-667A47F3A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AE259-1586-D433-06C6-4542AF7A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5CF64-1C7A-8197-C534-D30F73623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1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0BF063-424C-6941-C886-0D3BF4C335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12D232-4EAE-25AA-B7B2-8D039D2C5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B64E0-CBD4-1D69-706B-1140DD239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E8E99-B75C-52F0-0EE8-7C766416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B260B-B171-3487-A7EE-D72C2265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0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EC566-6F04-E133-FDAD-A0E24D32B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71B79-4E74-90DC-A69E-EF29F8C5E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7A688-1FE4-FF7D-01D8-AC5FFBBF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36072-DFCD-B67D-0550-1CD59A12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C6CFF-2D77-D942-A4AC-F9269DAA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0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0B9A7-ED52-5E71-EC5E-32A566AB6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1D32-6427-188A-865E-205C1E13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C24DD-86CD-8F41-2BCA-211B52F3B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C547B-2786-1394-C5C4-461EEEEE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B15BD-5601-222E-FE0D-225FDBD42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1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5F999-F55B-FB0D-1176-A4445781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98F86-BB8C-79DD-1170-35768E47B3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E9478-0CB5-6D04-2CA7-1FCA3AC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441DE-DAC9-FD6A-C432-B64C8242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0653B-42D3-4831-2142-5B3CF382D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B8D28-0F9A-DDCB-F615-FFC797FF9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2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B541C-5D65-A5DF-1571-9FCCEE6A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0D314-52DF-CB31-D096-5E00DCB2B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3FBED4-4097-6896-01BE-F9FA3B733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3A382A-963B-0B86-E2FD-CB4EBC208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403BAF-D824-D709-E5E7-20A39B67FC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43FB11-2CAB-E321-BBFF-BE002AADA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AAABA1-EF80-490C-D427-EF87DC4B9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C67982-2650-1775-E703-70B048CD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4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2B7AE-D7E8-EDD4-6EB9-EFB699FA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63B527-E862-DDF7-CC57-9FCAF5D9B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B2FC0-1FA4-5B53-FAEA-97B24ADC9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946363-4E7E-667A-12FA-DD49E91AD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4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F19986-8CB7-6F85-A318-BC21A734E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BA276C-5DE3-72EC-D420-9AF99FB88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4287E-179B-CCC7-D752-7FD15F0E4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5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388F1-1402-FE14-0AEC-110289BF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54675-48E4-AEF0-6D2E-BD3AA31B4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79FFF-3A2D-2397-B11B-E0E046284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01B54-2555-DEF5-DDF9-B23857DEF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0F13C-23F4-4C4C-0983-CB0EB481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8CE4E8-7A36-28CF-65A5-2740A3E6E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BEE87-CB0C-C598-65CE-0CF200CD1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499DC-CBC5-6B3E-5F25-2384E8F7A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0C219-D0D5-E935-DF2A-F9F61D483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266BD-FEAA-53BD-A25B-252CAE2EF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99905-6E14-4EE6-444B-BC81AC8E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AC9EA-EE83-2C5B-3760-25372C4D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6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3852E7-07EF-20DA-7C4F-5D70A03C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A28FE-9394-5D5B-416A-DE9A40FF4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DBF94-47D6-9205-6814-A8805888F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257C4-1FAD-45B0-B0DE-EE3FB6EC857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27A77-1598-FAFA-7316-BA70BB8C6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BEF49-9389-BBE4-F99E-7F19A7F00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4313A-4339-4B20-8E6B-122CF86FF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1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185EEC-B195-B2B8-35E0-A6FA2CC57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0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F672F394-E6D4-2ED3-1B5F-04487F09A55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528046" y="45570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4FECA93-E5E6-CFF9-C36B-3185826C0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9294" y="3186814"/>
            <a:ext cx="9144000" cy="1655762"/>
          </a:xfrm>
        </p:spPr>
        <p:txBody>
          <a:bodyPr>
            <a:normAutofit/>
          </a:bodyPr>
          <a:lstStyle/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67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185EEC-B195-B2B8-35E0-A6FA2CC57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0"/>
            <a:ext cx="12192000" cy="1299411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CBF8C175-7A9D-A9DC-35BB-3AAF51F047DC}"/>
              </a:ext>
            </a:extLst>
          </p:cNvPr>
          <p:cNvSpPr txBox="1">
            <a:spLocks/>
          </p:cNvSpPr>
          <p:nvPr/>
        </p:nvSpPr>
        <p:spPr>
          <a:xfrm>
            <a:off x="3051752" y="17384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410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2024-06-11T10:18:21Z</dcterms:created>
  <dcterms:modified xsi:type="dcterms:W3CDTF">2024-06-11T10:18:52Z</dcterms:modified>
</cp:coreProperties>
</file>